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2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4072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1977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905962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02592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619692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446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81443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7263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8940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0299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884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7782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3710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1340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0390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1355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FFC18-76C5-489E-B990-3AC7E3A04B06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480502C-0C4D-41F3-AB1A-74B173AE9E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3819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AB3862-3735-4B93-BF83-61DE2A6C07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Проектирование и разработка информационной системы «Складские помещения»</a:t>
            </a:r>
            <a:b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547B30C-6D87-4F43-8182-35F3162F6C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Выполнил презентацию: </a:t>
            </a:r>
          </a:p>
          <a:p>
            <a:r>
              <a:rPr lang="ru-RU" dirty="0"/>
              <a:t>Павлов Глеб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7275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FDF874-CC21-4828-A5DE-2FB0F410C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страницы сайта (3)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C429C58-64FC-47C3-85BC-D52C49D02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39790" cy="335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447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90275-E87D-478B-AB49-3E1D46BA6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 страницы сайта (1)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4842CDB-5951-4280-83ED-B1935F4AD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38520" cy="375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87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79DDA7-B09D-4CCA-855D-E8B29CC15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 страницы сайта (2)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266FF1C-FE63-4AA4-ACAA-A5E17552C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39790" cy="314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4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9F956F-9D76-4821-A3D2-B93C88425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 страницы сайта (3)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CC80DC8-C29A-4114-BA7F-9356BCAD5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39790" cy="36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360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03175A-77A3-45C1-A313-34A755B60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 страницы сайта (4)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067AA00-232B-472F-806F-7ABB49F30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39790" cy="350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378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B490EE-C4D7-4A69-A014-2791A69C0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 страницы сайта (5)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A938DA9-4036-410C-81DC-45C68D103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39790" cy="1992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516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17A180-E3B4-4246-9354-A311D5236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Дизайн окна авторизации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616C80C-9BE0-4041-AC8A-24BD6C07C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7272020" cy="445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532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17A180-E3B4-4246-9354-A311D5236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 окна авторизации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22ED85-90B4-4636-BFF8-8CE07AFB5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39790" cy="432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596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FC8C70-867E-4E95-92D9-E440F3A6C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Главная страница сайта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1A126D9-2514-4ACF-BBB6-5B39B0543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39790" cy="323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603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35527C-2AFE-4F22-A286-E762F9475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 главной страницы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F8913C0-0AF6-457B-806E-1B7E3A069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72810" cy="313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38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9A4A3A-88AC-416A-9433-0212CDF73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Вторая часть кода главной страницы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87DF55C-474A-4A6C-A491-4689B0E1A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39790" cy="426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838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49E751-99BB-42BC-B5C2-6749C0F8B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Задний фон на страницах склада</a:t>
            </a:r>
          </a:p>
        </p:txBody>
      </p:sp>
      <p:pic>
        <p:nvPicPr>
          <p:cNvPr id="3" name="Рисунок 2" descr="Colizeum | KVARTAL W на Аминьевском шоссе в Москве">
            <a:extLst>
              <a:ext uri="{FF2B5EF4-FFF2-40B4-BE49-F238E27FC236}">
                <a16:creationId xmlns:a16="http://schemas.microsoft.com/office/drawing/2014/main" id="{C7346590-5DAE-48C8-AD88-6F14DD7BC0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930400"/>
            <a:ext cx="5939790" cy="44977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2569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A906CF-1581-43E7-A6B5-8E3524C6A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страницы сайта (1)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89699B6-B2B1-4728-B7B1-2B47BA093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37885" cy="291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912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4340DA-4FC5-4D51-AFD3-FBFBC3158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страницы сайта (2)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E4175DD-5395-4983-8517-F5ECDE1D4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939790" cy="337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886880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</TotalTime>
  <Words>85</Words>
  <Application>Microsoft Office PowerPoint</Application>
  <PresentationFormat>Широкоэкранный</PresentationFormat>
  <Paragraphs>17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Times New Roman</vt:lpstr>
      <vt:lpstr>Trebuchet MS</vt:lpstr>
      <vt:lpstr>Wingdings 3</vt:lpstr>
      <vt:lpstr>Аспект</vt:lpstr>
      <vt:lpstr>Проектирование и разработка информационной системы «Складские помещения» </vt:lpstr>
      <vt:lpstr>Дизайн окна авторизации</vt:lpstr>
      <vt:lpstr>Код окна авторизации</vt:lpstr>
      <vt:lpstr>Главная страница сайта</vt:lpstr>
      <vt:lpstr>Код главной страницы</vt:lpstr>
      <vt:lpstr>Вторая часть кода главной страницы</vt:lpstr>
      <vt:lpstr>Задний фон на страницах склада</vt:lpstr>
      <vt:lpstr>Пример страницы сайта (1)</vt:lpstr>
      <vt:lpstr>Пример страницы сайта (2)</vt:lpstr>
      <vt:lpstr>Пример страницы сайта (3)</vt:lpstr>
      <vt:lpstr>Код страницы сайта (1)</vt:lpstr>
      <vt:lpstr>Код страницы сайта (2)</vt:lpstr>
      <vt:lpstr>Код страницы сайта (3)</vt:lpstr>
      <vt:lpstr>Код страницы сайта (4)</vt:lpstr>
      <vt:lpstr>Код страницы сайта (5)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Проектирование и разработка информационной системы «Складские помещения» </dc:title>
  <dc:creator>Глеб Павлов</dc:creator>
  <cp:lastModifiedBy>Глеб Павлов</cp:lastModifiedBy>
  <cp:revision>1</cp:revision>
  <dcterms:created xsi:type="dcterms:W3CDTF">2022-04-05T08:31:00Z</dcterms:created>
  <dcterms:modified xsi:type="dcterms:W3CDTF">2022-04-05T08:40:12Z</dcterms:modified>
</cp:coreProperties>
</file>

<file path=docProps/thumbnail.jpeg>
</file>